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Google Sans Medium"/>
      <p:regular r:id="rId32"/>
      <p:bold r:id="rId33"/>
      <p:italic r:id="rId34"/>
      <p:boldItalic r:id="rId35"/>
    </p:embeddedFont>
    <p:embeddedFont>
      <p:font typeface="Open Sans SemiBold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4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GoogleSansMedium-bold.fntdata"/><Relationship Id="rId10" Type="http://schemas.openxmlformats.org/officeDocument/2006/relationships/slide" Target="slides/slide4.xml"/><Relationship Id="rId32" Type="http://schemas.openxmlformats.org/officeDocument/2006/relationships/font" Target="fonts/GoogleSansMedium-regular.fntdata"/><Relationship Id="rId13" Type="http://schemas.openxmlformats.org/officeDocument/2006/relationships/slide" Target="slides/slide7.xml"/><Relationship Id="rId35" Type="http://schemas.openxmlformats.org/officeDocument/2006/relationships/font" Target="fonts/GoogleSans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GoogleSansMedium-italic.fntdata"/><Relationship Id="rId15" Type="http://schemas.openxmlformats.org/officeDocument/2006/relationships/slide" Target="slides/slide9.xml"/><Relationship Id="rId37" Type="http://schemas.openxmlformats.org/officeDocument/2006/relationships/font" Target="fonts/OpenSansSemiBold-bold.fntdata"/><Relationship Id="rId14" Type="http://schemas.openxmlformats.org/officeDocument/2006/relationships/slide" Target="slides/slide8.xml"/><Relationship Id="rId36" Type="http://schemas.openxmlformats.org/officeDocument/2006/relationships/font" Target="fonts/OpenSansSemiBold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SemiBold-boldItalic.fntdata"/><Relationship Id="rId16" Type="http://schemas.openxmlformats.org/officeDocument/2006/relationships/slide" Target="slides/slide10.xml"/><Relationship Id="rId38" Type="http://schemas.openxmlformats.org/officeDocument/2006/relationships/font" Target="fonts/OpenSansSemiBold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d03e5b75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d03e5b75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ed80ebc1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ed80ebc1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d03e5b75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d03e5b75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ed80ebc1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ed80ebc1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ed80ebc1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ced80ebc1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800de29c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800de29c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d03e5b75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d03e5b75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800de29c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800de29c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800de29cc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800de29cc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12f718f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12f718f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800de29c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800de29c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d03e5b752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cd03e5b75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d03e5b75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cd03e5b75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d03e5b75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cd03e5b75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d03e5b752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cd03e5b752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d03e5b752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d03e5b75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ed80ebc1c_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ced80ebc1c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ed80ebc1c_1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ed80ebc1c_1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ed80ebc1c_1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ed80ebc1c_1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d03e5b75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d03e5b75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d03e5b75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d03e5b75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d03e5b75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d03e5b75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ed80ebc1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ed80ebc1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ed80ebc1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ed80ebc1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" name="Google Shape;5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>
  <p:cSld name="BLANK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2">
  <p:cSld name="BLANK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 2">
  <p:cSld name="BLANK_1_2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2">
  <p:cSld name="BLANK_1_2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">
  <p:cSld name="BLANK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">
  <p:cSld name="BLANK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BLANK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9" name="Google Shape;10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3" name="Google Shape;113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8" name="Google Shape;11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>
  <p:cSld name="BLANK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2">
  <p:cSld name="BLANK_1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 2">
  <p:cSld name="BLANK_1_2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2">
  <p:cSld name="BLANK_1_2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">
  <p:cSld name="BLANK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">
  <p:cSld name="BLANK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BLANK_1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6.xml"/><Relationship Id="rId6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84" name="Google Shape;84;p20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421698" y="4841325"/>
            <a:ext cx="464876" cy="15299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figma.com/proto/UsOxdssROmt6xMpY4U8l8r/Smart-Phone-App?type=design&amp;node-id=235-499&amp;t=H13sf5XVwivxn7RL-1&amp;scaling=min-zoom&amp;page-id=0%3A1&amp;starting-point-node-id=235%3A499&amp;show-proto-sidebar=1&amp;mode=design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5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figma.com/proto/UsOxdssROmt6xMpY4U8l8r/Smart-Phone-App?type=design&amp;node-id=209-4&amp;t=mDzHxXgiRfbQYsvU-1&amp;scaling=min-zoom&amp;page-id=209%3A2&amp;starting-point-node-id=209%3A4&amp;mode=design" TargetMode="External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jaberson98@gmail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85F4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/>
        </p:nvSpPr>
        <p:spPr>
          <a:xfrm>
            <a:off x="517675" y="1819750"/>
            <a:ext cx="651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Lee Mobile Sales App Design</a:t>
            </a:r>
            <a:endParaRPr sz="36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54" name="Google Shape;154;p40"/>
          <p:cNvSpPr txBox="1"/>
          <p:nvPr/>
        </p:nvSpPr>
        <p:spPr>
          <a:xfrm>
            <a:off x="517675" y="2769663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JABERSON J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5" name="Google Shape;155;p40"/>
          <p:cNvCxnSpPr/>
          <p:nvPr/>
        </p:nvCxnSpPr>
        <p:spPr>
          <a:xfrm rot="10800000">
            <a:off x="517650" y="2670825"/>
            <a:ext cx="5808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6" name="Google Shape;1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990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9"/>
          <p:cNvSpPr txBox="1"/>
          <p:nvPr/>
        </p:nvSpPr>
        <p:spPr>
          <a:xfrm>
            <a:off x="3721275" y="1886850"/>
            <a:ext cx="6302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Paper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w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Usability studies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49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0" name="Google Shape;240;p49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Paper </a:t>
            </a: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50"/>
          <p:cNvSpPr txBox="1"/>
          <p:nvPr/>
        </p:nvSpPr>
        <p:spPr>
          <a:xfrm>
            <a:off x="517675" y="1275575"/>
            <a:ext cx="2421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Taking the time to draft iterations of each screen of the app on paper ensured that the elements that made it to digital wireframes would be well-suited to address user pain points. For the home screen, I prioritized a </a:t>
            </a:r>
            <a:r>
              <a:rPr b="1"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quick and easy ordering process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help users save time.</a:t>
            </a:r>
            <a:endParaRPr/>
          </a:p>
        </p:txBody>
      </p:sp>
      <p:pic>
        <p:nvPicPr>
          <p:cNvPr id="247" name="Google Shape;2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375" y="1230850"/>
            <a:ext cx="5900224" cy="269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1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51"/>
          <p:cNvSpPr txBox="1"/>
          <p:nvPr/>
        </p:nvSpPr>
        <p:spPr>
          <a:xfrm>
            <a:off x="517675" y="1522550"/>
            <a:ext cx="2421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 the initial design phase continued, I made sure to base screen designs on feedback and findings from  the user research.</a:t>
            </a:r>
            <a:endParaRPr/>
          </a:p>
        </p:txBody>
      </p:sp>
      <p:sp>
        <p:nvSpPr>
          <p:cNvPr id="254" name="Google Shape;254;p51"/>
          <p:cNvSpPr txBox="1"/>
          <p:nvPr/>
        </p:nvSpPr>
        <p:spPr>
          <a:xfrm>
            <a:off x="3645425" y="2121450"/>
            <a:ext cx="1309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card at the bottom of the search bar makes it fast and easy for users to select the mobiles.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5" name="Google Shape;2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099" y="589050"/>
            <a:ext cx="2346850" cy="4249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51"/>
          <p:cNvCxnSpPr/>
          <p:nvPr/>
        </p:nvCxnSpPr>
        <p:spPr>
          <a:xfrm>
            <a:off x="4955225" y="3021650"/>
            <a:ext cx="1030800" cy="0"/>
          </a:xfrm>
          <a:prstGeom prst="straightConnector1">
            <a:avLst/>
          </a:prstGeom>
          <a:noFill/>
          <a:ln cap="flat" cmpd="sng" w="28575">
            <a:solidFill>
              <a:srgbClr val="FBBC0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2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52"/>
          <p:cNvSpPr txBox="1"/>
          <p:nvPr/>
        </p:nvSpPr>
        <p:spPr>
          <a:xfrm>
            <a:off x="517675" y="1522550"/>
            <a:ext cx="2421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Easy navigation was a key user need to address in the designs in addition to equipping the app to work with assistive technologies.</a:t>
            </a:r>
            <a:endParaRPr/>
          </a:p>
        </p:txBody>
      </p:sp>
      <p:cxnSp>
        <p:nvCxnSpPr>
          <p:cNvPr id="263" name="Google Shape;263;p52"/>
          <p:cNvCxnSpPr/>
          <p:nvPr/>
        </p:nvCxnSpPr>
        <p:spPr>
          <a:xfrm>
            <a:off x="4887650" y="1608925"/>
            <a:ext cx="918900" cy="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52"/>
          <p:cNvSpPr txBox="1"/>
          <p:nvPr/>
        </p:nvSpPr>
        <p:spPr>
          <a:xfrm>
            <a:off x="3506850" y="1208725"/>
            <a:ext cx="14562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Easy </a:t>
            </a: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access</a:t>
            </a: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navigation that’s screen reader friendly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5" name="Google Shape;2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213" y="524349"/>
            <a:ext cx="2421301" cy="43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3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Low</a:t>
            </a: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-fidelity 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53"/>
          <p:cNvSpPr txBox="1"/>
          <p:nvPr/>
        </p:nvSpPr>
        <p:spPr>
          <a:xfrm>
            <a:off x="517675" y="1514625"/>
            <a:ext cx="3089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Using the completed set of digital wireframes, I created a low-fidelity prototype. The primary user flow I connected was ordering a mobile phone, so the prototype could be used in a usability study.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View the Lee Mobile sales app.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Lee Mobiles low-fidelity prototype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2" name="Google Shape;27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9475" y="1123475"/>
            <a:ext cx="5232123" cy="326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4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study: findings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54"/>
          <p:cNvSpPr txBox="1"/>
          <p:nvPr/>
        </p:nvSpPr>
        <p:spPr>
          <a:xfrm>
            <a:off x="532875" y="1050575"/>
            <a:ext cx="7873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conducted two rounds of usability studies. Findings from the first study helped guide the designs from wireframes to mockups. The second study used a high-fidelity prototype and revealed what aspects of the mockups needed refining.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54"/>
          <p:cNvSpPr txBox="1"/>
          <p:nvPr/>
        </p:nvSpPr>
        <p:spPr>
          <a:xfrm>
            <a:off x="456675" y="21749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1 findings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80" name="Google Shape;280;p54"/>
          <p:cNvSpPr/>
          <p:nvPr/>
        </p:nvSpPr>
        <p:spPr>
          <a:xfrm>
            <a:off x="4477900" y="2727575"/>
            <a:ext cx="3775800" cy="1608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54"/>
          <p:cNvSpPr txBox="1"/>
          <p:nvPr/>
        </p:nvSpPr>
        <p:spPr>
          <a:xfrm>
            <a:off x="4984525" y="2873300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a cash on delivery option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54"/>
          <p:cNvSpPr/>
          <p:nvPr/>
        </p:nvSpPr>
        <p:spPr>
          <a:xfrm>
            <a:off x="4671550" y="29359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3" name="Google Shape;283;p54"/>
          <p:cNvSpPr txBox="1"/>
          <p:nvPr/>
        </p:nvSpPr>
        <p:spPr>
          <a:xfrm>
            <a:off x="4984525" y="350312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to “Cancel the order”</a:t>
            </a:r>
            <a:endParaRPr/>
          </a:p>
        </p:txBody>
      </p:sp>
      <p:sp>
        <p:nvSpPr>
          <p:cNvPr id="284" name="Google Shape;284;p54"/>
          <p:cNvSpPr/>
          <p:nvPr/>
        </p:nvSpPr>
        <p:spPr>
          <a:xfrm>
            <a:off x="4671550" y="356582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5" name="Google Shape;285;p54"/>
          <p:cNvSpPr txBox="1"/>
          <p:nvPr/>
        </p:nvSpPr>
        <p:spPr>
          <a:xfrm>
            <a:off x="4416900" y="21749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2 findings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86" name="Google Shape;286;p54"/>
          <p:cNvSpPr/>
          <p:nvPr/>
        </p:nvSpPr>
        <p:spPr>
          <a:xfrm>
            <a:off x="456675" y="2727575"/>
            <a:ext cx="3775800" cy="1608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4"/>
          <p:cNvSpPr txBox="1"/>
          <p:nvPr/>
        </p:nvSpPr>
        <p:spPr>
          <a:xfrm>
            <a:off x="963300" y="2873300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to order mobile quickly</a:t>
            </a:r>
            <a:endParaRPr/>
          </a:p>
        </p:txBody>
      </p:sp>
      <p:sp>
        <p:nvSpPr>
          <p:cNvPr id="288" name="Google Shape;288;p54"/>
          <p:cNvSpPr/>
          <p:nvPr/>
        </p:nvSpPr>
        <p:spPr>
          <a:xfrm>
            <a:off x="650325" y="29359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9" name="Google Shape;289;p54"/>
          <p:cNvSpPr txBox="1"/>
          <p:nvPr/>
        </p:nvSpPr>
        <p:spPr>
          <a:xfrm>
            <a:off x="963300" y="350312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more payment method</a:t>
            </a:r>
            <a:endParaRPr/>
          </a:p>
        </p:txBody>
      </p:sp>
      <p:sp>
        <p:nvSpPr>
          <p:cNvPr id="290" name="Google Shape;290;p54"/>
          <p:cNvSpPr/>
          <p:nvPr/>
        </p:nvSpPr>
        <p:spPr>
          <a:xfrm>
            <a:off x="650325" y="356582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A853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5"/>
          <p:cNvSpPr txBox="1"/>
          <p:nvPr/>
        </p:nvSpPr>
        <p:spPr>
          <a:xfrm>
            <a:off x="3721275" y="2048400"/>
            <a:ext cx="399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Accessibility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55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Refining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7" name="Google Shape;297;p55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6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56"/>
          <p:cNvSpPr txBox="1"/>
          <p:nvPr/>
        </p:nvSpPr>
        <p:spPr>
          <a:xfrm>
            <a:off x="517675" y="1217750"/>
            <a:ext cx="2421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Early designs allowed for only the showcase option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but after the usability studies, I added additional options to </a:t>
            </a:r>
            <a:r>
              <a:rPr b="1"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wishlist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.when they first land on the screen. It provides an easy option for users to select a best mobile from their favorite list with the help of wishlist screen.</a:t>
            </a:r>
            <a:endParaRPr/>
          </a:p>
        </p:txBody>
      </p:sp>
      <p:cxnSp>
        <p:nvCxnSpPr>
          <p:cNvPr id="304" name="Google Shape;304;p56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cap="flat" cmpd="sng" w="28575">
            <a:solidFill>
              <a:srgbClr val="34A85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56"/>
          <p:cNvSpPr txBox="1"/>
          <p:nvPr/>
        </p:nvSpPr>
        <p:spPr>
          <a:xfrm>
            <a:off x="345112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Before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67D2"/>
              </a:solidFill>
            </a:endParaRPr>
          </a:p>
        </p:txBody>
      </p:sp>
      <p:sp>
        <p:nvSpPr>
          <p:cNvPr id="306" name="Google Shape;306;p56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After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67D2"/>
              </a:solidFill>
            </a:endParaRPr>
          </a:p>
        </p:txBody>
      </p:sp>
      <p:pic>
        <p:nvPicPr>
          <p:cNvPr id="307" name="Google Shape;3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075" y="1438300"/>
            <a:ext cx="1877859" cy="3400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671" y="1333900"/>
            <a:ext cx="1877859" cy="3400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" name="Google Shape;314;p57"/>
          <p:cNvSpPr txBox="1"/>
          <p:nvPr/>
        </p:nvSpPr>
        <p:spPr>
          <a:xfrm>
            <a:off x="517675" y="1250000"/>
            <a:ext cx="19113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second usability study revealed frustration with the checkout flow. I added more payment option and </a:t>
            </a:r>
            <a:r>
              <a:rPr b="1"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cash on delivery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option.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also added the </a:t>
            </a:r>
            <a:r>
              <a:rPr b="1"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Cancel option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the payment screen.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57"/>
          <p:cNvSpPr txBox="1"/>
          <p:nvPr/>
        </p:nvSpPr>
        <p:spPr>
          <a:xfrm>
            <a:off x="309725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Before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67D2"/>
              </a:solidFill>
            </a:endParaRPr>
          </a:p>
        </p:txBody>
      </p:sp>
      <p:sp>
        <p:nvSpPr>
          <p:cNvPr id="316" name="Google Shape;316;p57"/>
          <p:cNvSpPr txBox="1"/>
          <p:nvPr/>
        </p:nvSpPr>
        <p:spPr>
          <a:xfrm>
            <a:off x="62812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After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67D2"/>
              </a:solidFill>
            </a:endParaRPr>
          </a:p>
        </p:txBody>
      </p:sp>
      <p:pic>
        <p:nvPicPr>
          <p:cNvPr id="317" name="Google Shape;31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100" y="1365200"/>
            <a:ext cx="1470515" cy="266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523" y="1402388"/>
            <a:ext cx="1470526" cy="2662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825" y="1365183"/>
            <a:ext cx="1470526" cy="2662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1350" y="1365213"/>
            <a:ext cx="1470526" cy="26627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57"/>
          <p:cNvCxnSpPr/>
          <p:nvPr/>
        </p:nvCxnSpPr>
        <p:spPr>
          <a:xfrm>
            <a:off x="5497875" y="2844725"/>
            <a:ext cx="416100" cy="0"/>
          </a:xfrm>
          <a:prstGeom prst="straightConnector1">
            <a:avLst/>
          </a:prstGeom>
          <a:noFill/>
          <a:ln cap="flat" cmpd="sng" w="28575">
            <a:solidFill>
              <a:srgbClr val="34A85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8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7" name="Google Shape;3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575" y="1230850"/>
            <a:ext cx="2076584" cy="376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93" y="1230850"/>
            <a:ext cx="2076584" cy="376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6877" y="1230850"/>
            <a:ext cx="2076584" cy="376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6000" y="1230875"/>
            <a:ext cx="2076575" cy="37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1"/>
          <p:cNvSpPr txBox="1"/>
          <p:nvPr/>
        </p:nvSpPr>
        <p:spPr>
          <a:xfrm>
            <a:off x="1231075" y="1604200"/>
            <a:ext cx="40860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product: 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app will provide a user-friendly platform for local businesses to showcase and sell their products, and it will enable consumers to conveniently browse and purchase items directly from their mobile devices.</a:t>
            </a:r>
            <a:endParaRPr b="1" sz="120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41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41"/>
          <p:cNvSpPr/>
          <p:nvPr/>
        </p:nvSpPr>
        <p:spPr>
          <a:xfrm>
            <a:off x="517675" y="16042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1"/>
          <p:cNvSpPr txBox="1"/>
          <p:nvPr/>
        </p:nvSpPr>
        <p:spPr>
          <a:xfrm>
            <a:off x="1231075" y="3505860"/>
            <a:ext cx="3446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Project duration: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March 2023 to July 2023.</a:t>
            </a:r>
            <a:endParaRPr b="1"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41"/>
          <p:cNvSpPr/>
          <p:nvPr/>
        </p:nvSpPr>
        <p:spPr>
          <a:xfrm>
            <a:off x="517675" y="350586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1"/>
          <p:cNvSpPr/>
          <p:nvPr/>
        </p:nvSpPr>
        <p:spPr>
          <a:xfrm>
            <a:off x="643388" y="3632111"/>
            <a:ext cx="261874" cy="260801"/>
          </a:xfrm>
          <a:custGeom>
            <a:rect b="b" l="l" r="r" t="t"/>
            <a:pathLst>
              <a:path extrusionOk="0" h="1045" w="1048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1"/>
          <p:cNvSpPr/>
          <p:nvPr/>
        </p:nvSpPr>
        <p:spPr>
          <a:xfrm>
            <a:off x="610514" y="1752262"/>
            <a:ext cx="327623" cy="217176"/>
          </a:xfrm>
          <a:custGeom>
            <a:rect b="b" l="l" r="r" t="t"/>
            <a:pathLst>
              <a:path extrusionOk="0" h="765" w="1149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627" y="258900"/>
            <a:ext cx="2076584" cy="376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175" y="874050"/>
            <a:ext cx="2147274" cy="388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9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59"/>
          <p:cNvSpPr txBox="1"/>
          <p:nvPr/>
        </p:nvSpPr>
        <p:spPr>
          <a:xfrm>
            <a:off x="517675" y="1267638"/>
            <a:ext cx="26415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final high-fidelity prototype presented cleaner user flows for order a mobile phone and checkout. It also meet user needs for a cash and delivery option as well as more customization.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View the Lee Mobile sales app.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Lee Mobiles Hi-Fi prototype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7" name="Google Shape;33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2025" y="1137588"/>
            <a:ext cx="5680024" cy="3569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Accessibility considerations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60"/>
          <p:cNvSpPr/>
          <p:nvPr/>
        </p:nvSpPr>
        <p:spPr>
          <a:xfrm>
            <a:off x="517675" y="1751500"/>
            <a:ext cx="2436300" cy="234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60"/>
          <p:cNvSpPr txBox="1"/>
          <p:nvPr/>
        </p:nvSpPr>
        <p:spPr>
          <a:xfrm>
            <a:off x="711325" y="1917800"/>
            <a:ext cx="2049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Provided access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 users who are vision impaired through adding alt text to images for screen readers.</a:t>
            </a:r>
            <a:endParaRPr sz="1200"/>
          </a:p>
        </p:txBody>
      </p:sp>
      <p:sp>
        <p:nvSpPr>
          <p:cNvPr id="345" name="Google Shape;345;p60"/>
          <p:cNvSpPr/>
          <p:nvPr/>
        </p:nvSpPr>
        <p:spPr>
          <a:xfrm>
            <a:off x="3175275" y="1751500"/>
            <a:ext cx="2436300" cy="234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60"/>
          <p:cNvSpPr txBox="1"/>
          <p:nvPr/>
        </p:nvSpPr>
        <p:spPr>
          <a:xfrm>
            <a:off x="3368925" y="1917800"/>
            <a:ext cx="2049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 icons to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 make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navigation easier.</a:t>
            </a:r>
            <a:endParaRPr sz="1200"/>
          </a:p>
        </p:txBody>
      </p:sp>
      <p:sp>
        <p:nvSpPr>
          <p:cNvPr id="347" name="Google Shape;347;p60"/>
          <p:cNvSpPr/>
          <p:nvPr/>
        </p:nvSpPr>
        <p:spPr>
          <a:xfrm>
            <a:off x="5832875" y="1751500"/>
            <a:ext cx="2436300" cy="234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60"/>
          <p:cNvSpPr txBox="1"/>
          <p:nvPr/>
        </p:nvSpPr>
        <p:spPr>
          <a:xfrm>
            <a:off x="6026525" y="1917800"/>
            <a:ext cx="2049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 detailed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imagery for mobiles to help all users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better understand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designs.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9" name="Google Shape;349;p60"/>
          <p:cNvSpPr/>
          <p:nvPr/>
        </p:nvSpPr>
        <p:spPr>
          <a:xfrm>
            <a:off x="1479175" y="1513146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50" name="Google Shape;350;p60"/>
          <p:cNvSpPr/>
          <p:nvPr/>
        </p:nvSpPr>
        <p:spPr>
          <a:xfrm>
            <a:off x="4136775" y="1513146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51" name="Google Shape;351;p60"/>
          <p:cNvSpPr/>
          <p:nvPr/>
        </p:nvSpPr>
        <p:spPr>
          <a:xfrm>
            <a:off x="6794375" y="1513146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6368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1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7" name="Google Shape;357;p61"/>
          <p:cNvSpPr txBox="1"/>
          <p:nvPr/>
        </p:nvSpPr>
        <p:spPr>
          <a:xfrm>
            <a:off x="-468875" y="22947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Going forward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8" name="Google Shape;358;p61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2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4" name="Google Shape;364;p62"/>
          <p:cNvSpPr txBox="1"/>
          <p:nvPr/>
        </p:nvSpPr>
        <p:spPr>
          <a:xfrm>
            <a:off x="539600" y="2237975"/>
            <a:ext cx="34461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Impact: 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app makes users feel like Lee mobiles really thinks about how to meet their needs. 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One quote from peer feedback: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“The app made it so easy</a:t>
            </a:r>
            <a:r>
              <a:rPr i="1"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i="1"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would definitely use this app for my next mobile purchase.”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62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62"/>
          <p:cNvSpPr txBox="1"/>
          <p:nvPr/>
        </p:nvSpPr>
        <p:spPr>
          <a:xfrm>
            <a:off x="4495800" y="2237975"/>
            <a:ext cx="3446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I learned: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While designing the Lee mobiles app, I learned that the first ideas for the app are only the beginning of the process. Usability studies and peer feedback influenced each iteration of the app’s designs.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7" name="Google Shape;367;p62"/>
          <p:cNvSpPr/>
          <p:nvPr/>
        </p:nvSpPr>
        <p:spPr>
          <a:xfrm>
            <a:off x="44958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62"/>
          <p:cNvSpPr/>
          <p:nvPr/>
        </p:nvSpPr>
        <p:spPr>
          <a:xfrm>
            <a:off x="679050" y="1660250"/>
            <a:ext cx="234394" cy="260801"/>
          </a:xfrm>
          <a:custGeom>
            <a:rect b="b" l="l" r="r" t="t"/>
            <a:pathLst>
              <a:path extrusionOk="0" h="1045" w="941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9" name="Google Shape;369;p62"/>
          <p:cNvGrpSpPr/>
          <p:nvPr/>
        </p:nvGrpSpPr>
        <p:grpSpPr>
          <a:xfrm>
            <a:off x="4605678" y="1676963"/>
            <a:ext cx="293543" cy="227362"/>
            <a:chOff x="420350" y="238125"/>
            <a:chExt cx="6779275" cy="5238750"/>
          </a:xfrm>
        </p:grpSpPr>
        <p:sp>
          <p:nvSpPr>
            <p:cNvPr id="370" name="Google Shape;370;p62"/>
            <p:cNvSpPr/>
            <p:nvPr/>
          </p:nvSpPr>
          <p:spPr>
            <a:xfrm>
              <a:off x="420350" y="238125"/>
              <a:ext cx="6779275" cy="5238750"/>
            </a:xfrm>
            <a:custGeom>
              <a:rect b="b" l="l" r="r" t="t"/>
              <a:pathLst>
                <a:path extrusionOk="0" h="209550" w="271171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2"/>
            <p:cNvSpPr/>
            <p:nvPr/>
          </p:nvSpPr>
          <p:spPr>
            <a:xfrm>
              <a:off x="4118525" y="1625500"/>
              <a:ext cx="2157675" cy="765850"/>
            </a:xfrm>
            <a:custGeom>
              <a:rect b="b" l="l" r="r" t="t"/>
              <a:pathLst>
                <a:path extrusionOk="0" h="30634" w="86307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2"/>
            <p:cNvSpPr/>
            <p:nvPr/>
          </p:nvSpPr>
          <p:spPr>
            <a:xfrm>
              <a:off x="4118525" y="2444600"/>
              <a:ext cx="2157675" cy="768075"/>
            </a:xfrm>
            <a:custGeom>
              <a:rect b="b" l="l" r="r" t="t"/>
              <a:pathLst>
                <a:path extrusionOk="0" h="30723" w="86307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2"/>
            <p:cNvSpPr/>
            <p:nvPr/>
          </p:nvSpPr>
          <p:spPr>
            <a:xfrm>
              <a:off x="4118525" y="3268150"/>
              <a:ext cx="2157675" cy="765850"/>
            </a:xfrm>
            <a:custGeom>
              <a:rect b="b" l="l" r="r" t="t"/>
              <a:pathLst>
                <a:path extrusionOk="0" h="30634" w="86307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63"/>
          <p:cNvSpPr/>
          <p:nvPr/>
        </p:nvSpPr>
        <p:spPr>
          <a:xfrm>
            <a:off x="2071575" y="1483050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63"/>
          <p:cNvSpPr txBox="1"/>
          <p:nvPr/>
        </p:nvSpPr>
        <p:spPr>
          <a:xfrm>
            <a:off x="2265225" y="1928525"/>
            <a:ext cx="20490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 another round of usability studies to validate whether the pain points users experienced have been effectively addressed.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1" name="Google Shape;381;p63"/>
          <p:cNvSpPr/>
          <p:nvPr/>
        </p:nvSpPr>
        <p:spPr>
          <a:xfrm>
            <a:off x="4729175" y="1483050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3"/>
          <p:cNvSpPr txBox="1"/>
          <p:nvPr/>
        </p:nvSpPr>
        <p:spPr>
          <a:xfrm>
            <a:off x="4922825" y="1928525"/>
            <a:ext cx="2049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 more user research to determine any new areas of need.</a:t>
            </a:r>
            <a:endParaRPr sz="1200"/>
          </a:p>
        </p:txBody>
      </p:sp>
      <p:sp>
        <p:nvSpPr>
          <p:cNvPr id="383" name="Google Shape;383;p63"/>
          <p:cNvSpPr/>
          <p:nvPr/>
        </p:nvSpPr>
        <p:spPr>
          <a:xfrm>
            <a:off x="3033075" y="1198358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84" name="Google Shape;384;p63"/>
          <p:cNvSpPr/>
          <p:nvPr/>
        </p:nvSpPr>
        <p:spPr>
          <a:xfrm>
            <a:off x="5690675" y="1198358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4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Let’s connect!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0" name="Google Shape;390;p64"/>
          <p:cNvSpPr txBox="1"/>
          <p:nvPr/>
        </p:nvSpPr>
        <p:spPr>
          <a:xfrm>
            <a:off x="3064600" y="-1016100"/>
            <a:ext cx="650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a few sentences summarizing the next steps you would take with this project and why. Feel free to organize next steps in a bullet point list.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64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64"/>
          <p:cNvSpPr txBox="1"/>
          <p:nvPr/>
        </p:nvSpPr>
        <p:spPr>
          <a:xfrm>
            <a:off x="919075" y="2461800"/>
            <a:ext cx="71361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Thank you for your time reviewing my work on the Lee Mobiles app! If you’d like to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see more or get in touch, my contact information is provided below.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Email : 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jaberson98@gmail.com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64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64"/>
          <p:cNvSpPr/>
          <p:nvPr/>
        </p:nvSpPr>
        <p:spPr>
          <a:xfrm>
            <a:off x="4361825" y="1734124"/>
            <a:ext cx="250599" cy="249449"/>
          </a:xfrm>
          <a:custGeom>
            <a:rect b="b" l="l" r="r" t="t"/>
            <a:pathLst>
              <a:path extrusionOk="0" h="962" w="964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/>
        </p:nvSpPr>
        <p:spPr>
          <a:xfrm>
            <a:off x="517675" y="2237975"/>
            <a:ext cx="3446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problem: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Busy workers and commuters don't have a time to go a mobile shop and asking review about the phone they want to buy.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42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42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2"/>
          <p:cNvSpPr txBox="1"/>
          <p:nvPr/>
        </p:nvSpPr>
        <p:spPr>
          <a:xfrm>
            <a:off x="4572000" y="2237975"/>
            <a:ext cx="3446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goal: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goal of this project is design an app for Lee mobiles that allows users with a seamless and enjoyable shopping experience.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42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42"/>
          <p:cNvSpPr/>
          <p:nvPr/>
        </p:nvSpPr>
        <p:spPr>
          <a:xfrm>
            <a:off x="4684213" y="1653525"/>
            <a:ext cx="288875" cy="274249"/>
          </a:xfrm>
          <a:custGeom>
            <a:rect b="b" l="l" r="r" t="t"/>
            <a:pathLst>
              <a:path extrusionOk="0" h="993" w="1045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2"/>
          <p:cNvSpPr/>
          <p:nvPr/>
        </p:nvSpPr>
        <p:spPr>
          <a:xfrm>
            <a:off x="640475" y="1656801"/>
            <a:ext cx="267700" cy="267700"/>
          </a:xfrm>
          <a:custGeom>
            <a:rect b="b" l="l" r="r" t="t"/>
            <a:pathLst>
              <a:path extrusionOk="0" h="209550" w="20955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/>
          <p:nvPr/>
        </p:nvSpPr>
        <p:spPr>
          <a:xfrm>
            <a:off x="517675" y="2237975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My role: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Solo UI/UX Designer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4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43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3"/>
          <p:cNvSpPr txBox="1"/>
          <p:nvPr/>
        </p:nvSpPr>
        <p:spPr>
          <a:xfrm>
            <a:off x="4572000" y="2237975"/>
            <a:ext cx="34461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Responsibilities</a:t>
            </a:r>
            <a:r>
              <a:rPr lang="en">
                <a:solidFill>
                  <a:srgbClr val="1967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Conducting interviews, paper and digital wireframing, low and high-fidelity prototyping, conducting usability studies, accounting for accessibility, and iterating on designs.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43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3"/>
          <p:cNvSpPr/>
          <p:nvPr/>
        </p:nvSpPr>
        <p:spPr>
          <a:xfrm>
            <a:off x="645441" y="1662440"/>
            <a:ext cx="257757" cy="256421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3"/>
          <p:cNvSpPr/>
          <p:nvPr/>
        </p:nvSpPr>
        <p:spPr>
          <a:xfrm>
            <a:off x="4685687" y="1710781"/>
            <a:ext cx="285935" cy="159748"/>
          </a:xfrm>
          <a:custGeom>
            <a:rect b="b" l="l" r="r" t="t"/>
            <a:pathLst>
              <a:path extrusionOk="0" h="526" w="941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4335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4"/>
          <p:cNvSpPr txBox="1"/>
          <p:nvPr/>
        </p:nvSpPr>
        <p:spPr>
          <a:xfrm>
            <a:off x="-46002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user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44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research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statements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journey maps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8" name="Google Shape;198;p44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5"/>
          <p:cNvSpPr/>
          <p:nvPr/>
        </p:nvSpPr>
        <p:spPr>
          <a:xfrm>
            <a:off x="517675" y="1585051"/>
            <a:ext cx="7938900" cy="3004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45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</a:t>
            </a: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esearch: summary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45"/>
          <p:cNvSpPr txBox="1"/>
          <p:nvPr/>
        </p:nvSpPr>
        <p:spPr>
          <a:xfrm>
            <a:off x="919075" y="2096725"/>
            <a:ext cx="71361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conducted interviews and created empathy maps to understand the users I’m 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designing for and their needs. A primary user group identified through research 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was working Peoples who don’t have time to go to the shop. 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user group confirmed initial assumptions about mobile sales app customers, but research 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also revealed that time was not the only factor limiting users buying mobiles at shop. 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Other user problems included want to know review of the mobile or want to see lot of collections or not possible go to mobile shop in-person. 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45"/>
          <p:cNvSpPr/>
          <p:nvPr/>
        </p:nvSpPr>
        <p:spPr>
          <a:xfrm>
            <a:off x="4230475" y="1330950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5"/>
          <p:cNvSpPr/>
          <p:nvPr/>
        </p:nvSpPr>
        <p:spPr>
          <a:xfrm>
            <a:off x="4373201" y="1497951"/>
            <a:ext cx="227849" cy="227849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pain points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46"/>
          <p:cNvSpPr txBox="1"/>
          <p:nvPr/>
        </p:nvSpPr>
        <p:spPr>
          <a:xfrm>
            <a:off x="441463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Time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4" name="Google Shape;214;p46"/>
          <p:cNvSpPr txBox="1"/>
          <p:nvPr/>
        </p:nvSpPr>
        <p:spPr>
          <a:xfrm>
            <a:off x="441475" y="2522475"/>
            <a:ext cx="187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working Peoples who don’t have time to go to the shop.</a:t>
            </a:r>
            <a:endParaRPr sz="1200"/>
          </a:p>
        </p:txBody>
      </p:sp>
      <p:sp>
        <p:nvSpPr>
          <p:cNvPr id="215" name="Google Shape;215;p46"/>
          <p:cNvSpPr txBox="1"/>
          <p:nvPr/>
        </p:nvSpPr>
        <p:spPr>
          <a:xfrm>
            <a:off x="2997700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Comparison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6" name="Google Shape;216;p46"/>
          <p:cNvSpPr txBox="1"/>
          <p:nvPr/>
        </p:nvSpPr>
        <p:spPr>
          <a:xfrm>
            <a:off x="2997713" y="2522475"/>
            <a:ext cx="1872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Platforms for ordering mobile phones don’t have compare option.</a:t>
            </a:r>
            <a:endParaRPr sz="1200"/>
          </a:p>
        </p:txBody>
      </p:sp>
      <p:sp>
        <p:nvSpPr>
          <p:cNvPr id="217" name="Google Shape;217;p46"/>
          <p:cNvSpPr txBox="1"/>
          <p:nvPr/>
        </p:nvSpPr>
        <p:spPr>
          <a:xfrm>
            <a:off x="5553952" y="2008850"/>
            <a:ext cx="25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IA (Information Architecture)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8" name="Google Shape;218;p46"/>
          <p:cNvSpPr txBox="1"/>
          <p:nvPr/>
        </p:nvSpPr>
        <p:spPr>
          <a:xfrm>
            <a:off x="5942569" y="2522475"/>
            <a:ext cx="1872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Text heavy menus in apps are often </a:t>
            </a: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difficult to read and order.</a:t>
            </a:r>
            <a:endParaRPr sz="1200"/>
          </a:p>
        </p:txBody>
      </p:sp>
      <p:sp>
        <p:nvSpPr>
          <p:cNvPr id="219" name="Google Shape;219;p46"/>
          <p:cNvSpPr/>
          <p:nvPr/>
        </p:nvSpPr>
        <p:spPr>
          <a:xfrm>
            <a:off x="11211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0" name="Google Shape;220;p46"/>
          <p:cNvSpPr/>
          <p:nvPr/>
        </p:nvSpPr>
        <p:spPr>
          <a:xfrm>
            <a:off x="3677363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1" name="Google Shape;221;p46"/>
          <p:cNvSpPr/>
          <p:nvPr/>
        </p:nvSpPr>
        <p:spPr>
          <a:xfrm>
            <a:off x="6459100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602" y="0"/>
            <a:ext cx="72330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7"/>
          <p:cNvSpPr txBox="1"/>
          <p:nvPr/>
        </p:nvSpPr>
        <p:spPr>
          <a:xfrm>
            <a:off x="1323025" y="51875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8F9FA"/>
                </a:solidFill>
                <a:latin typeface="Open Sans"/>
                <a:ea typeface="Open Sans"/>
                <a:cs typeface="Open Sans"/>
                <a:sym typeface="Open Sans"/>
              </a:rPr>
              <a:t>User Persona</a:t>
            </a:r>
            <a:endParaRPr sz="2400">
              <a:solidFill>
                <a:srgbClr val="F8F9F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788" y="152400"/>
            <a:ext cx="680442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8"/>
          <p:cNvSpPr txBox="1"/>
          <p:nvPr/>
        </p:nvSpPr>
        <p:spPr>
          <a:xfrm>
            <a:off x="1312300" y="15240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8F9FA"/>
                </a:solidFill>
                <a:latin typeface="Open Sans"/>
                <a:ea typeface="Open Sans"/>
                <a:cs typeface="Open Sans"/>
                <a:sym typeface="Open Sans"/>
              </a:rPr>
              <a:t>User Journey Map</a:t>
            </a:r>
            <a:endParaRPr sz="2400">
              <a:solidFill>
                <a:srgbClr val="F8F9F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